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fd0ce1213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fd0ce1213_2_7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d0ce1213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fd0ce1213_4_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d0ce1213_4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fd0ce1213_4_1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fd0ce1213_4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fd0ce1213_4_1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d0ce1213_4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fd0ce1213_4_21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fd0ce1213_4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fd0ce1213_4_27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d0ce1213_4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fd0ce1213_4_3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200" y="204788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463778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4.jpg"/><Relationship Id="rId5" Type="http://schemas.openxmlformats.org/officeDocument/2006/relationships/image" Target="../media/image13.gif"/><Relationship Id="rId6" Type="http://schemas.openxmlformats.org/officeDocument/2006/relationships/image" Target="../media/image9.jpg"/><Relationship Id="rId7" Type="http://schemas.openxmlformats.org/officeDocument/2006/relationships/image" Target="../media/image10.png"/><Relationship Id="rId8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Relationship Id="rId4" Type="http://schemas.openxmlformats.org/officeDocument/2006/relationships/image" Target="../media/image2.png"/><Relationship Id="rId5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9" Type="http://schemas.openxmlformats.org/officeDocument/2006/relationships/image" Target="../media/image20.png"/><Relationship Id="rId5" Type="http://schemas.openxmlformats.org/officeDocument/2006/relationships/image" Target="../media/image12.png"/><Relationship Id="rId6" Type="http://schemas.openxmlformats.org/officeDocument/2006/relationships/image" Target="../media/image13.gif"/><Relationship Id="rId7" Type="http://schemas.openxmlformats.org/officeDocument/2006/relationships/image" Target="../media/image14.png"/><Relationship Id="rId8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онверт расскажет о вас сам &quot; Бизнес журнал ISM" id="129" name="Google Shape;129;p25"/>
          <p:cNvPicPr preferRelativeResize="0"/>
          <p:nvPr/>
        </p:nvPicPr>
        <p:blipFill rotWithShape="1">
          <a:blip r:embed="rId4">
            <a:alphaModFix/>
          </a:blip>
          <a:srcRect b="13375" l="11811" r="11407" t="14175"/>
          <a:stretch/>
        </p:blipFill>
        <p:spPr>
          <a:xfrm>
            <a:off x="4788024" y="3219822"/>
            <a:ext cx="2645511" cy="1404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7B4E4"/>
            </a:gs>
            <a:gs pos="50000">
              <a:srgbClr val="BFCFEC"/>
            </a:gs>
            <a:gs pos="100000">
              <a:srgbClr val="E0E8F4"/>
            </a:gs>
          </a:gsLst>
          <a:lin ang="5400000" scaled="0"/>
        </a:gra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adyo2004 - альбом &quot;Клипарт / Маша и Медведь&quot; на Яндекс.Фотках" id="134" name="Google Shape;134;p26"/>
          <p:cNvPicPr preferRelativeResize="0"/>
          <p:nvPr/>
        </p:nvPicPr>
        <p:blipFill rotWithShape="1">
          <a:blip r:embed="rId3">
            <a:alphaModFix/>
          </a:blip>
          <a:srcRect b="0" l="28314" r="32046" t="0"/>
          <a:stretch/>
        </p:blipFill>
        <p:spPr>
          <a:xfrm>
            <a:off x="3275856" y="3003798"/>
            <a:ext cx="1676669" cy="17821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593 Расширенная коллекция картинок от creatOR76 (Показать 1 до 81) - ClipartLogo.com" id="135" name="Google Shape;135;p26"/>
          <p:cNvPicPr preferRelativeResize="0"/>
          <p:nvPr/>
        </p:nvPicPr>
        <p:blipFill rotWithShape="1">
          <a:blip r:embed="rId4">
            <a:alphaModFix/>
          </a:blip>
          <a:srcRect b="4028" l="36539" r="0" t="0"/>
          <a:stretch/>
        </p:blipFill>
        <p:spPr>
          <a:xfrm>
            <a:off x="5868144" y="2247714"/>
            <a:ext cx="2926865" cy="2484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Растения, Флора, Цветы, Деревья, Клипарты, Графики, клипарт бесплатно загрузить, Весёлые картинки, Gifs" id="136" name="Google Shape;136;p26"/>
          <p:cNvPicPr preferRelativeResize="0"/>
          <p:nvPr/>
        </p:nvPicPr>
        <p:blipFill rotWithShape="1">
          <a:blip r:embed="rId5">
            <a:alphaModFix/>
          </a:blip>
          <a:srcRect b="0" l="17025" r="0" t="0"/>
          <a:stretch/>
        </p:blipFill>
        <p:spPr>
          <a:xfrm>
            <a:off x="323528" y="1977684"/>
            <a:ext cx="2924249" cy="26431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Блог - Привет.ру - Веселые клипарты - Личный интернет дневник пользователя орленок72" id="137" name="Google Shape;137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560" y="1275606"/>
            <a:ext cx="1952377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олыбельная сказка про лису слушать онлайн бесплатно" id="138" name="Google Shape;138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96136" y="3219822"/>
            <a:ext cx="1630467" cy="1350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упить иллюстрацию: Cartoon Cow. Автор: Pushkin" id="139" name="Google Shape;139;p26"/>
          <p:cNvPicPr preferRelativeResize="0"/>
          <p:nvPr/>
        </p:nvPicPr>
        <p:blipFill rotWithShape="1">
          <a:blip r:embed="rId8">
            <a:alphaModFix/>
          </a:blip>
          <a:srcRect b="9679" l="0" r="0" t="10264"/>
          <a:stretch/>
        </p:blipFill>
        <p:spPr>
          <a:xfrm>
            <a:off x="5940152" y="141480"/>
            <a:ext cx="2088232" cy="1253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Спасать Воды графика бесплатный вектор Спасать Воды - Скачать 1000 Файлов ... . - VectorHQ.com" id="144" name="Google Shape;14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упить иллюстрацию: Cartoon Cow. Автор: Pushkin" id="145" name="Google Shape;145;p27"/>
          <p:cNvPicPr preferRelativeResize="0"/>
          <p:nvPr/>
        </p:nvPicPr>
        <p:blipFill rotWithShape="1">
          <a:blip r:embed="rId4">
            <a:alphaModFix/>
          </a:blip>
          <a:srcRect b="9679" l="0" r="0" t="10264"/>
          <a:stretch/>
        </p:blipFill>
        <p:spPr>
          <a:xfrm>
            <a:off x="2195736" y="1923678"/>
            <a:ext cx="2952328" cy="1772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Частный Дом клипарты - ClipartLogo.com" id="150" name="Google Shape;15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96552" y="0"/>
            <a:ext cx="6667500" cy="38344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детский арт клипарт часть 2. Обсуждение на LiveInternet - Российский Сервис Онлайн-Дневников" id="151" name="Google Shape;15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6136" y="2497206"/>
            <a:ext cx="2646294" cy="26462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Блог - Привет.ру - Веселые клипарты - Личный интернет дневник пользователя орленок72" id="152" name="Google Shape;152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5148064" y="3435846"/>
            <a:ext cx="2376263" cy="1512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c.pics.livejournal.com/kak_pravilo/13575391/45432/original.jpg" id="157" name="Google Shape;15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олыбельная сказка про лису слушать онлайн бесплатно" id="158" name="Google Shape;15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8024" y="141480"/>
            <a:ext cx="3195715" cy="26462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dyo2004 - альбом &quot;Клипарт / Маша и Медведь&quot; на Яндекс.Фотках" id="159" name="Google Shape;159;p29"/>
          <p:cNvPicPr preferRelativeResize="0"/>
          <p:nvPr/>
        </p:nvPicPr>
        <p:blipFill rotWithShape="1">
          <a:blip r:embed="rId5">
            <a:alphaModFix/>
          </a:blip>
          <a:srcRect b="0" l="28314" r="32046" t="0"/>
          <a:stretch/>
        </p:blipFill>
        <p:spPr>
          <a:xfrm>
            <a:off x="323528" y="2031690"/>
            <a:ext cx="2540408" cy="27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3B3D7"/>
            </a:gs>
            <a:gs pos="50000">
              <a:srgbClr val="BFCFEC"/>
            </a:gs>
            <a:gs pos="100000">
              <a:srgbClr val="E0E8F4"/>
            </a:gs>
          </a:gsLst>
          <a:lin ang="5400000" scaled="0"/>
        </a:gra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lora ClipArt Пейзажный клипарт. Обсуждение на LiveInternet - Российский Сервис Онлайн-Дневников" id="164" name="Google Shape;164;p30"/>
          <p:cNvPicPr preferRelativeResize="0"/>
          <p:nvPr/>
        </p:nvPicPr>
        <p:blipFill rotWithShape="1">
          <a:blip r:embed="rId3">
            <a:alphaModFix/>
          </a:blip>
          <a:srcRect b="0" l="69295" r="0" t="0"/>
          <a:stretch/>
        </p:blipFill>
        <p:spPr>
          <a:xfrm>
            <a:off x="0" y="3651870"/>
            <a:ext cx="2843808" cy="14916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Нарисованные цветы - клипарт на прозрачном фоне &quot; Яркий мир Adobe Photoshop" id="165" name="Google Shape;16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80528" y="1815666"/>
            <a:ext cx="2952328" cy="24910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артинка к слову &quot;Гусеница, Червяк, Червь, Личинка&quot; - Сеть словесных ассоциаций" id="166" name="Google Shape;166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9512" y="1761660"/>
            <a:ext cx="3344192" cy="16741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Растения, Флора, Цветы, Деревья, Клипарты, Графики, клипарт бесплатно загрузить, Весёлые картинки, Gifs" id="167" name="Google Shape;167;p30"/>
          <p:cNvPicPr preferRelativeResize="0"/>
          <p:nvPr/>
        </p:nvPicPr>
        <p:blipFill rotWithShape="1">
          <a:blip r:embed="rId6">
            <a:alphaModFix/>
          </a:blip>
          <a:srcRect b="0" l="17025" r="0" t="0"/>
          <a:stretch/>
        </p:blipFill>
        <p:spPr>
          <a:xfrm>
            <a:off x="6516216" y="1005576"/>
            <a:ext cx="3356297" cy="36693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липарты: Клипарт с бабочками на прозрачном фоне - скачать растровый клипарт, фотоклипарт (png) на прозрачном фоне бесплатно" id="168" name="Google Shape;168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31282" y="1977684"/>
            <a:ext cx="2312718" cy="12618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Попробуйте угадать к чему бы это. Большие муравьиные кучи к осени. Если в хорошую погоду на муравейнике не видно муравьёв. - Кар" id="169" name="Google Shape;169;p30"/>
          <p:cNvPicPr preferRelativeResize="0"/>
          <p:nvPr/>
        </p:nvPicPr>
        <p:blipFill rotWithShape="1">
          <a:blip r:embed="rId8">
            <a:alphaModFix/>
          </a:blip>
          <a:srcRect b="29604" l="17207" r="19697" t="29076"/>
          <a:stretch/>
        </p:blipFill>
        <p:spPr>
          <a:xfrm>
            <a:off x="2843808" y="3685338"/>
            <a:ext cx="3960440" cy="14581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Берлин. Рейхстаг / Независимые расследования / Дневники на К…" id="170" name="Google Shape;170;p30"/>
          <p:cNvPicPr preferRelativeResize="0"/>
          <p:nvPr/>
        </p:nvPicPr>
        <p:blipFill rotWithShape="1">
          <a:blip r:embed="rId9">
            <a:alphaModFix/>
          </a:blip>
          <a:srcRect b="0" l="0" r="27761" t="0"/>
          <a:stretch/>
        </p:blipFill>
        <p:spPr>
          <a:xfrm>
            <a:off x="4716016" y="-290568"/>
            <a:ext cx="2340766" cy="24302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lora ClipArt Пейзажный клипарт. Обсуждение на LiveInternet - Российский Сервис Онлайн-Дневников" id="171" name="Google Shape;171;p30"/>
          <p:cNvPicPr preferRelativeResize="0"/>
          <p:nvPr/>
        </p:nvPicPr>
        <p:blipFill rotWithShape="1">
          <a:blip r:embed="rId3">
            <a:alphaModFix/>
          </a:blip>
          <a:srcRect b="0" l="69295" r="0" t="0"/>
          <a:stretch/>
        </p:blipFill>
        <p:spPr>
          <a:xfrm>
            <a:off x="6804248" y="3651871"/>
            <a:ext cx="2339752" cy="1491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подснежник Мамины сказки" id="176" name="Google Shape;17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8897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